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102" y="7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9" y="0"/>
            <a:ext cx="10644702" cy="15122525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31/8/2020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738188" y="3083688"/>
            <a:ext cx="91450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επιχείρηση…………………………………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……………………. εντάχθηκε </a:t>
            </a:r>
            <a:r>
              <a:rPr lang="el-GR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στη </a:t>
            </a:r>
            <a:r>
              <a:rPr lang="el-GR" sz="12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«Αναβάθμιση πολύ μικρών &amp; μικρών επιχειρήσεων για την ανάπτυξη των ικανοτήτων τους στις νέες αγορές» προϋπολογισμού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310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δράση έχει ως στόχο την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ποιότητας των προσφερόμενων προϊόντων και υπηρεσιών ή τη δημιουργία νέων προϊόντων/υπηρεσιών τα οποία θα καλύπτουν συγκεκριμένες ανάγκες της αγοράς. Επίσης, τα επενδυτικά σχέδια δύνανται να στοχεύουν στην μείωση του κόστους ή την αύξηση της αποτελεσματικότητας των λειτουργικών και παραγωγικών διαδικασιών και αφορά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όλες τις περιφέρειες της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χώρας.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συνολικός προϋπολογισμός της επένδυσης είναι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…….…..……..……..…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εκ των οποίων η δημόσια δαπάνη ανέρχεται σε …….…..……..……..…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702184" y="5184998"/>
            <a:ext cx="9217024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Κτίρια, εγκαταστάσεις και περιβάλλων χώρος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– Εξοπλισμός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Άυλες Δαπάνες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κόστος εργαζομένων (υφιστάμενο ή/και νέο προσωπικό)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παραγωγικότητας  &amp; 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Άλλο…………………………………………………………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η οποία λειτουργεί σε έναν νευραλγικό τομέα της ελληνικής οικονομίας, 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οικονομία και στην αγορά στην οποία εδρεύει. </a:t>
            </a:r>
          </a:p>
          <a:p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266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35</cp:revision>
  <dcterms:created xsi:type="dcterms:W3CDTF">2018-02-13T12:16:57Z</dcterms:created>
  <dcterms:modified xsi:type="dcterms:W3CDTF">2020-08-31T13:41:05Z</dcterms:modified>
</cp:coreProperties>
</file>