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1CA82-8A30-4AE8-BB44-0B3A7C1EF6C0}" type="datetimeFigureOut">
              <a:rPr lang="el-GR" smtClean="0"/>
              <a:t>31/8/2020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2D82F-4088-4E5E-B08A-B01AA5E1A9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7863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" y="0"/>
            <a:ext cx="10678305" cy="15122525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67374" y="3439963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region, has joined the Action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“Upgrading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 &amp; small businesses to develop their skills in new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markets”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of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310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The Action aims at the upgrading of the competitive position of very small and small enterprises. 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is…………………………………………………….. € out of which ………………………………… €  is public expenditure. The Action is co-financed by Greece and the European Union - European Regional Development Fund.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702184" y="4968974"/>
            <a:ext cx="921702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investments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following categories:</a:t>
            </a: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Buildings, other facilities and surrounding area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Machinery – Equipment 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ntangible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expenses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costs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personnel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current and /or new employees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participation in the Action,  the enterprise achieved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206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45</cp:revision>
  <dcterms:created xsi:type="dcterms:W3CDTF">2018-02-13T12:16:57Z</dcterms:created>
  <dcterms:modified xsi:type="dcterms:W3CDTF">2020-08-31T13:42:14Z</dcterms:modified>
</cp:coreProperties>
</file>