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5400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AMTH\Untitled-6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56853" y="3816846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……………………. 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599325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ανταγωνιστικότητας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261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55</cp:revision>
  <cp:lastPrinted>2019-12-05T14:31:53Z</cp:lastPrinted>
  <dcterms:created xsi:type="dcterms:W3CDTF">2018-02-13T12:16:57Z</dcterms:created>
  <dcterms:modified xsi:type="dcterms:W3CDTF">2020-09-01T11:47:05Z</dcterms:modified>
</cp:coreProperties>
</file>