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763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29" d="100"/>
          <a:sy n="29" d="100"/>
        </p:scale>
        <p:origin x="-2382" y="-102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-2970" y="-90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DCDC0A-6153-4DA4-8824-EEA8359218C1}" type="datetimeFigureOut">
              <a:rPr lang="el-GR" smtClean="0"/>
              <a:t>1/9/2020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2082800" y="744538"/>
            <a:ext cx="26320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0CB7F-9255-42C2-947B-ACD162C079D5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Sotiris1\Εργασία\ΕΥΔ\Τουρισμός\PEP\PEPneEG\ΠΕΠ\╨┼╨\westmacedonia\Untitled-2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8" y="3175"/>
            <a:ext cx="10688637" cy="15114588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738189" y="3672830"/>
            <a:ext cx="93542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enterprise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based in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………………………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region, has joined the Action “Supporting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Establishment and Operation of New SMEs in the tourism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sector” with a total budget of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from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and 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from Regional Operational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Programmes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). The Action aims at supporting tourism entrepreneurship by establishing new very small, small and medium - sized enterprises  in the tourism sector.</a:t>
            </a:r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investment’s total budget is……………………………………………………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out of which …………………………………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is public expenditure. The Action is co-financed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by Greece and the European Union - European Regional Development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Fund.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738189" y="5270350"/>
            <a:ext cx="9335688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approved </a:t>
            </a:r>
            <a:r>
              <a:rPr lang="en-US" sz="12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subsidised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Business Plan includes expenditures on the following categories: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Buildings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other facilities and surrounding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area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Machinery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installations and environmental protection equipment along with energy and water saving equipment.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Certification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quality assurance systems and environmental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management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Promotion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Participation in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exhibitions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Technical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engineering studies and tax and legal advisory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Software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digital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Preparation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monitoring the implementation of the Investment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Plan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Means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transport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Through the participation in the Action, the enterprise achieved: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Competitiveness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improvement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Increase of profitability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 extrovert business profile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Market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expenditure by adopting new products and services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better quality products and services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Increasing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productivity and improvement of operational procedures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entrepreneurship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/ maintaining job positions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Other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support of </a:t>
            </a:r>
            <a:r>
              <a:rPr lang="en-US" sz="1200" dirty="0" err="1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proved beneficial, not only for the enterprise but for the competitiveness of the national as well as the local economy.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271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65</cp:revision>
  <cp:lastPrinted>2019-12-05T14:32:32Z</cp:lastPrinted>
  <dcterms:created xsi:type="dcterms:W3CDTF">2018-02-13T12:16:57Z</dcterms:created>
  <dcterms:modified xsi:type="dcterms:W3CDTF">2020-09-01T09:21:15Z</dcterms:modified>
</cp:coreProperties>
</file>