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ΠΕΠ\ionia\Untitled-2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5900" y="334963"/>
            <a:ext cx="10260013" cy="144510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3/9/2020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2020-09-03T10:20:44Z</dcterms:modified>
</cp:coreProperties>
</file>