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5784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Sotiris1\Εργασία\ΕΥΔ\Τουρισμός\PEP\PEPneEG\ΠΕΠ\╨┼╨\centralmacedonia\Untitled-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47663"/>
            <a:ext cx="10260013" cy="144256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66122" y="3816846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Προγράμματα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 στον 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84659" y="5617046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262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61</cp:revision>
  <cp:lastPrinted>2019-12-05T14:31:53Z</cp:lastPrinted>
  <dcterms:created xsi:type="dcterms:W3CDTF">2018-02-13T12:16:57Z</dcterms:created>
  <dcterms:modified xsi:type="dcterms:W3CDTF">2020-09-01T09:59:13Z</dcterms:modified>
</cp:coreProperties>
</file>