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-7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peloponnisos\Untitled-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75391" y="3702417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434508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263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63</cp:revision>
  <cp:lastPrinted>2019-12-05T14:31:53Z</cp:lastPrinted>
  <dcterms:created xsi:type="dcterms:W3CDTF">2018-02-13T12:16:57Z</dcterms:created>
  <dcterms:modified xsi:type="dcterms:W3CDTF">2020-09-01T09:37:47Z</dcterms:modified>
</cp:coreProperties>
</file>