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200" d="100"/>
          <a:sy n="200" d="100"/>
        </p:scale>
        <p:origin x="2736" y="12816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96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54BF1-9687-44C1-B61E-143B08B3983B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A939D-C34F-4615-9F11-C05F85A86FD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3491105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AB478-7FCE-410E-9B41-76F0F1F90BA5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744538"/>
            <a:ext cx="26320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581AD-E6E9-41F7-8212-CC13B81252B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153533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╨┼╨\thessaly\Untitled-9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5" y="0"/>
            <a:ext cx="10661650" cy="15124113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875391" y="3893740"/>
            <a:ext cx="92355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 επιχείρηση…………………………………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που εδρεύει στην περιφέρεια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………………….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εντάχθηκε στη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Δράση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«Ενίσχυση της Ίδρυσης και Λειτουργίας Νέων Τουριστικών Μικρομεσαίων Επιχειρήσεων»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συνολικού προϋπολογισμού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το ΕΠΑνΕΚ και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εκατ. € από τα Περιφερειακά Επιχειρησιακά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Προγράμματα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 των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οποίων 17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εκατ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€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από το Π.Ε.Π. Θεσσαλίας 2014-2020).)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Η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Δράση στοχεύει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στην ενίσχυση της επιχειρηματικότητας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στον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τομέα του Τουρισμού, μέσω της δημιουργίας νέων πολύ μικρών, μικρών και μεσαίων τουριστικών επιχειρήσεων. </a:t>
            </a:r>
          </a:p>
          <a:p>
            <a:pPr algn="just"/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Ο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συνολικός προϋπολογισμός της επένδυσης είναι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 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εκ των οποίων η δημόσια δαπάνη ανέρχεται σε …………………………… € και συγχρηματοδοτείται από την Ελλάδα και το Ευρωπαϊκό Ταμείο Περιφερειακής Ανάπτυξης της Ευρωπαϊκής Ένωσης. 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875391" y="5671333"/>
            <a:ext cx="9217024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Το επιχειρηματικό σχέδιο που εγκρίθηκε προς χρηματοδότηση και υλοποιείται, περιλαμβάνει επενδύσεις στις παρακάτω κατηγορίες: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Κτίρια, λοιπές εγκαταστάσεις και περιβάλλων χώρος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Μηχανήματα, εγκαταστάσεις και εξοπλισμός προστασίας περιβάλλοντος και εξοικονόμησης ενέργειας και ύδατος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Πιστοποίηση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συστημάτων διασφάλισης ποιότητας,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περιβαλλοντικής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διαχείρισης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Προβολή/Προώθηση - Συμμετοχή σε Εκθέσεις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Τεχνικές μελέτες μηχανικού και υπηρεσίες φοροτεχνικού και νομικού συμβούλου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Λογισμικά και υπηρεσίες λογισμικού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Σύνταξη και παρακολούθηση υλοποίησης Επενδυτικού Σχεδίου </a:t>
            </a:r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Μεταφορικά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μέσα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l-GR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Μέσω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συμμετοχής στη Δράση, η επιχείρηση πέτυχε: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ανταγωνιστικότητας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κερδοφορίας της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εξωστρέφειας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επέκταση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αγοράς με τη προσθήκη νέων προϊόντων &amp; υπηρεσιών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εξασφάλιση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υψηλότερης ποιότητας προϊόντα &amp; υπηρεσίες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αύξηση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παραγωγικότητας &amp;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βελτίωση λειτουργικών διαδικασιών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ενίσχυση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της επιχειρηματικότητας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δημιουργία / διατήρηση ποιοτικών θέσεων εργασίας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Άλλο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>
              <a:lnSpc>
                <a:spcPct val="150000"/>
              </a:lnSpc>
            </a:pPr>
            <a:endParaRPr lang="el-GR" sz="6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l-GR" sz="120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Με τη συμβολή του ΕΠΑνΕΚ και των ΠΕΠ η επιχείρηση ενισχύθηκε αποφέροντας οφέλη στην ανταγωνιστικότητα της χώρας καθώς και στην τοπική οικονομία.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276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63</cp:revision>
  <cp:lastPrinted>2019-12-05T14:31:53Z</cp:lastPrinted>
  <dcterms:created xsi:type="dcterms:W3CDTF">2018-02-13T12:16:57Z</dcterms:created>
  <dcterms:modified xsi:type="dcterms:W3CDTF">2020-09-01T12:55:31Z</dcterms:modified>
</cp:coreProperties>
</file>