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3738" y="120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2BAE-0AB3-4208-B9E2-311FBB6609EF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6DC60-86C9-4011-A9D9-4E2FAD7E5C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507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" y="0"/>
            <a:ext cx="10693002" cy="15122525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594172" y="2880742"/>
            <a:ext cx="91299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……………………………………,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ντάχθηκε στη Δράση «Ενίσχυση Τουριστικών ΜΜΕ για τον εκσυγχρονισμό τους και την ποιοτική αναβάθμιση των παρεχόμενων υπηρεσιών», συνολικού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 εκατ.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Ευρώ.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Το ποσοστό ενίσχυσης κάθε επενδυτικού σχεδίου ανέρχεται σε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40% – 50 %. </a:t>
            </a: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στην ενίσχυση πολύ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μικρών, μικρών και μεσαίων τουριστικών επιχειρήσεων ώστε να βελτιώσουν τη θέση τους στην εσωτερική και διεθνή τουριστική αγορά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αφορά όλες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τις περιφέρειες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χώρας. 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της επιχείρησης είναι …….…..… 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εκ των οποίων η δημόσια δαπάνη ανέρχεται σε ……………………… € και συγχρηματοδοτείται από την Ελλάδα και το Ευρωπαϊκό Ταμείο Περιφερειακής Ανάπτυξης της Ευρωπαϊκής Ένωσης.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13272" y="5040982"/>
            <a:ext cx="9001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εγκαταστάσεις και περιβάλλων χώρος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Εξοπλισμό  και Εγκαταστάσεις προστασίας περιβάλλοντος &amp; εξοικονόμησης ενέργειας &amp; ύδατος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Ανάπτυξη &amp; Πιστοποίηση συστημάτων διασφάλισης ποιότητας &amp; περιβαλλοντικής διαχείρισης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(υφιστάμενου ή/και νέου προσωπικού)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Λογισμικά και Υπηρεσίες Λογισμικού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Παρακολούθηση υλοποίησης του Επενδυτικού Σχεδίου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Μελέτες/έρευνες αγοράς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 – Προώθηση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655464" y="7921302"/>
            <a:ext cx="9068619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είσοδο της σε νέες τουριστικές αγορές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υπηρεσιών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υπηρεσιών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δημιουργία / διατήρηση ποιοτικών θέσεων εργασίας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Άλλο…………………………………………………………..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l-GR" sz="6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σημαντικά η επιχείρηση, η οποία λειτουργεί σε έναν νευραλγικό τομέα της ελληνικής οικονομίας, αποφέροντας οφέλη στην ανταγωνιστικότητα της χώρας μας καθώς και στην τοπική οικονομία και στην αγορά στην οποία εδρεύει. </a:t>
            </a: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280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39</cp:revision>
  <dcterms:created xsi:type="dcterms:W3CDTF">2018-02-13T12:16:57Z</dcterms:created>
  <dcterms:modified xsi:type="dcterms:W3CDTF">2020-08-28T15:03:13Z</dcterms:modified>
</cp:coreProperties>
</file>