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3738" y="120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2BAE-0AB3-4208-B9E2-311FBB6609EF}" type="datetimeFigureOut">
              <a:rPr lang="el-GR" smtClean="0"/>
              <a:t>28/8/2020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6DC60-86C9-4011-A9D9-4E2FAD7E5C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507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" y="0"/>
            <a:ext cx="10693002" cy="15122525"/>
          </a:xfrm>
          <a:prstGeom prst="rect">
            <a:avLst/>
          </a:prstGeom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28/8/2020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594172" y="3328461"/>
            <a:ext cx="912991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………………………………… based in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region, has joined the Action “Strengthening SME Tourism for modernizing and improving the quality of their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services”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total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of 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€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The Action aims at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supporting very small, small and medium sized tourism enterprises, in order to enhance their competitiveness in the Greek and international tourism market. </a:t>
            </a: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investment’s total budget is…………………………………………………….. € out of which ………………………………… €  is public expenditure. The Action is co-financed by Greece and the European Union - European Regional Development Fund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656048" y="4840629"/>
            <a:ext cx="93711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investments on the following categories: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Buildings, other facilities and surrounding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area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Machinery, equipment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,installations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environmental protection equipment along with energy and water saving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equipment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Means of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transport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Certification of quality assurance systems and environmental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management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Promotion - Participation in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exhibitions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Market research and other development studies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Software and digital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Preparation and monitoring the implementation of the Investment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Labor costs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personnel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current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/or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new employees)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667824" y="7921302"/>
            <a:ext cx="9056259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Competitiveness 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Market 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Increasing 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/ maintaining job positions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Other 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265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ΚΑΤΣΕΛΟΣ ΣΩΤΗΡΗΣ</cp:lastModifiedBy>
  <cp:revision>49</cp:revision>
  <dcterms:created xsi:type="dcterms:W3CDTF">2018-02-13T12:16:57Z</dcterms:created>
  <dcterms:modified xsi:type="dcterms:W3CDTF">2020-08-28T15:05:56Z</dcterms:modified>
</cp:coreProperties>
</file>