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144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Sotiris1\Εργασία\ΕΥΔ\Τουρισμός\PEP\PEPneEG\ΠΕΠ\Untitled-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5900" y="301674"/>
            <a:ext cx="10260013" cy="14331950"/>
          </a:xfrm>
          <a:prstGeom prst="rect">
            <a:avLst/>
          </a:prstGeom>
          <a:noFill/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46106" y="3735234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«Ενίσχυση της Ίδρυσης και Λειτουργίας Νέων Τουριστικών Μικρομεσαίων Επιχειρήσεων»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συνολικού προϋπολογισμού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€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€ από το ΕΠΑνΕΚ και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€ από τα Περιφερειακά Επιχειρησιακά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Προγράμματα)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στην ενίσχυση της επιχειρηματικότητας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……………………………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18259"/>
            <a:ext cx="9217024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Πιστοποίηση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συστημάτων διασφάλισης ποιότητας,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περιβαλλοντικής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διαχείρισης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Τεχνικές μελέτες μηχανικού και υπηρεσίες φοροτεχνικού και νομικού συμβούλου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Λογισμικά και υπηρεσίες λογισμικού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και παρακολούθηση υλοποίησης Επενδυτικού Σχεδίου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Άλλο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260</Words>
  <Application>Microsoft Office PowerPoint</Application>
  <PresentationFormat>Προσαρμογή</PresentationFormat>
  <Paragraphs>25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Sotiris Katselos</cp:lastModifiedBy>
  <cp:revision>53</cp:revision>
  <cp:lastPrinted>2019-12-05T14:31:53Z</cp:lastPrinted>
  <dcterms:created xsi:type="dcterms:W3CDTF">2018-02-13T12:16:57Z</dcterms:created>
  <dcterms:modified xsi:type="dcterms:W3CDTF">2020-09-03T10:43:07Z</dcterms:modified>
</cp:coreProperties>
</file>