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02" y="7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28/8/2020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8" y="146309"/>
            <a:ext cx="10693400" cy="14976216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4248894"/>
            <a:ext cx="91450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επιχείρηση…………………………………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……………………. εντάχθηκε 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«Ψηφιακό Βήμα» προϋπολογισμού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84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ψηφιακή αναβάθμιση των πολύ μικρών, μικρών και μεσαίων επιχειρήσεων.</a:t>
            </a: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…….…..……..……..…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εκ των οποίων η δημόσια δαπάνη ανέρχεται σε …….…..……..……..…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689054"/>
            <a:ext cx="9217024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  <a:endParaRPr lang="en-US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Προμήθεια, μεταφορά, εγκατάσταση και λειτουργία νέων μηχανημάτων και λοιπού εξοπλισμού ΤΠΕ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εξειδικευμένου λογισμικού, εφαρμογών γραφείου, ανάπτυξη ιστοσελίδας, υπηρεσίες e-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shop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κ.α.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Άλλες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Ψηφιακές Υπηρεσίες (ψηφιακή διαφήμιση, πιστοποίηση ψηφιακής πολιτικής ασφάλειας, καταχώρηση και μεταφορά δεδομένων κ.α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.)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κόστος εργαζομένων</a:t>
            </a:r>
          </a:p>
          <a:p>
            <a:pPr>
              <a:lnSpc>
                <a:spcPct val="150000"/>
              </a:lnSpc>
            </a:pPr>
            <a:endParaRPr lang="el-GR" sz="9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191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45</cp:revision>
  <dcterms:created xsi:type="dcterms:W3CDTF">2018-02-13T12:16:57Z</dcterms:created>
  <dcterms:modified xsi:type="dcterms:W3CDTF">2020-08-28T11:51:06Z</dcterms:modified>
</cp:coreProperties>
</file>