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02" y="7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309"/>
            <a:ext cx="10693400" cy="1497621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27/8/2020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20292" y="4695458"/>
            <a:ext cx="9145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επιχείρηση…………………………………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……………………. εντάχθηκε 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«Εργαλειοθήκη Ανταγωνιστικότητας»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στη βελτίωση της ανταγωνιστικότητας των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μικρών και πολύ μικρών επιχειρήσεων,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επενδύοντας στον παραγωγικό εκσυγχρονισμό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τους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την υιοθέτηση συστημάτων τυποποίησης &amp; πιστοποίησης, καθώς και σε 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branding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και ψηφιακή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προβολή.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…….…..……..……..…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εκ των οποίων η δημόσια δαπάνη ανέρχεται σε …….…..……..……..…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10196" y="6337126"/>
            <a:ext cx="9217024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Εξοπλισμός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Πιστοποίηση Προϊόντων – Υπηρεσιών –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Διαδικασιών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Συσκευασία – Ετικέτα –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Branding</a:t>
            </a: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Ψηφιακή Προβολή</a:t>
            </a: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Μεταφορικά μέσα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 (νέο προσωπικό)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παραγωγικότητας &amp;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214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43</cp:revision>
  <dcterms:created xsi:type="dcterms:W3CDTF">2018-02-13T12:16:57Z</dcterms:created>
  <dcterms:modified xsi:type="dcterms:W3CDTF">2020-08-27T14:57:55Z</dcterms:modified>
</cp:coreProperties>
</file>