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5" d="100"/>
          <a:sy n="95" d="100"/>
        </p:scale>
        <p:origin x="-2142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CE64E-AD20-4CE7-B8AC-C79BC9AD964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AB80B-3C00-4305-851D-B98E0A8201E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C3449-798B-45CF-A553-A2972206421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58885-AFF0-4A28-A1D2-357FC3C7669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8ABD8-D93F-4C6B-90D7-AA3220433BB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F0F533-D594-44F2-91AE-F5337C5691B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927E8-D993-4111-8D37-FE1CBEAC574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383667-B2F0-472B-8387-B04F526CCC4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A2D9A-4343-47E6-ADF9-868CF7D48E8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FC1A1-2E48-432F-AEC0-969A8E51D66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0E617-7E31-4167-B0BF-652842189BB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538D5E12-B7FE-42F2-8E22-402F8E9D9AA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84325" y="2136775"/>
            <a:ext cx="6940550" cy="2519363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l-GR" sz="2000" b="1" smtClean="0">
                <a:solidFill>
                  <a:schemeClr val="accent2"/>
                </a:solidFill>
                <a:latin typeface="Myriad Pro" pitchFamily="34" charset="0"/>
              </a:rPr>
              <a:t>Η επιχείρηση ενισχύθηκε για</a:t>
            </a:r>
            <a:r>
              <a:rPr lang="el-GR" sz="2000" b="1" smtClean="0">
                <a:latin typeface="Myriad Pro" pitchFamily="34" charset="0"/>
              </a:rPr>
              <a:t> </a:t>
            </a:r>
            <a:r>
              <a:rPr lang="el-GR" sz="2000" b="1" smtClean="0">
                <a:solidFill>
                  <a:schemeClr val="bg2"/>
                </a:solidFill>
                <a:latin typeface="Myriad Pro" pitchFamily="34" charset="0"/>
              </a:rPr>
              <a:t>τον εκσυγχρονισμό της</a:t>
            </a:r>
            <a:endParaRPr lang="en-US" sz="2000" b="1" smtClean="0">
              <a:solidFill>
                <a:schemeClr val="bg2"/>
              </a:solidFill>
              <a:latin typeface="Myriad Pro" pitchFamily="34" charset="0"/>
            </a:endParaRPr>
          </a:p>
          <a:p>
            <a:pPr algn="l" eaLnBrk="1" hangingPunct="1">
              <a:lnSpc>
                <a:spcPct val="90000"/>
              </a:lnSpc>
            </a:pPr>
            <a:endParaRPr lang="en-US" sz="900" b="1" smtClean="0">
              <a:solidFill>
                <a:schemeClr val="bg2"/>
              </a:solidFill>
              <a:latin typeface="Myriad Pro" pitchFamily="34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el-GR" sz="2000" b="1" smtClean="0">
                <a:solidFill>
                  <a:schemeClr val="accent2"/>
                </a:solidFill>
                <a:latin typeface="Myriad Pro" pitchFamily="34" charset="0"/>
              </a:rPr>
              <a:t>στο πλαίσιο του Επιχειρησιακού Προγράμματος</a:t>
            </a:r>
            <a:endParaRPr lang="en-US" sz="2000" b="1" smtClean="0">
              <a:solidFill>
                <a:schemeClr val="accent2"/>
              </a:solidFill>
              <a:latin typeface="Myriad Pro" pitchFamily="34" charset="0"/>
            </a:endParaRPr>
          </a:p>
          <a:p>
            <a:pPr algn="l" eaLnBrk="1" hangingPunct="1">
              <a:lnSpc>
                <a:spcPct val="90000"/>
              </a:lnSpc>
            </a:pPr>
            <a:endParaRPr lang="el-GR" sz="900" b="1" smtClean="0">
              <a:solidFill>
                <a:schemeClr val="accent2"/>
              </a:solidFill>
              <a:latin typeface="Myriad Pro" pitchFamily="34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el-GR" sz="2000" b="1" smtClean="0">
                <a:solidFill>
                  <a:schemeClr val="accent2"/>
                </a:solidFill>
                <a:latin typeface="Myriad Pro" pitchFamily="34" charset="0"/>
              </a:rPr>
              <a:t>«Ανταγωνιστικότητα και Επιχειρηματικότητα» (ΕΠΑΝ ΙΙ)</a:t>
            </a:r>
            <a:endParaRPr lang="en-US" sz="2000" b="1" smtClean="0">
              <a:solidFill>
                <a:schemeClr val="accent2"/>
              </a:solidFill>
              <a:latin typeface="Myriad Pro" pitchFamily="34" charset="0"/>
            </a:endParaRPr>
          </a:p>
          <a:p>
            <a:pPr algn="l" eaLnBrk="1" hangingPunct="1">
              <a:lnSpc>
                <a:spcPct val="90000"/>
              </a:lnSpc>
            </a:pPr>
            <a:endParaRPr lang="en-US" sz="2000" b="1" smtClean="0">
              <a:solidFill>
                <a:schemeClr val="accent2"/>
              </a:solidFill>
              <a:latin typeface="Myriad Pro" pitchFamily="34" charset="0"/>
            </a:endParaRPr>
          </a:p>
          <a:p>
            <a:pPr algn="l" eaLnBrk="1" hangingPunct="1">
              <a:lnSpc>
                <a:spcPct val="90000"/>
              </a:lnSpc>
            </a:pPr>
            <a:endParaRPr lang="el-GR" sz="2000" b="1" smtClean="0">
              <a:solidFill>
                <a:schemeClr val="accent2"/>
              </a:solidFill>
              <a:latin typeface="Myriad Pro" pitchFamily="34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el-GR" sz="1400" b="1" smtClean="0">
                <a:solidFill>
                  <a:schemeClr val="accent2"/>
                </a:solidFill>
                <a:latin typeface="Myriad Pro" pitchFamily="34" charset="0"/>
              </a:rPr>
              <a:t>Με τη συγχρηματοδότηση της Ελλάδας και της Ευρωπαϊκής Ένωσης</a:t>
            </a:r>
            <a:endParaRPr lang="el-GR" sz="2400" smtClean="0"/>
          </a:p>
        </p:txBody>
      </p:sp>
      <p:pic>
        <p:nvPicPr>
          <p:cNvPr id="2051" name="Picture 4" descr="Hellas_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850" y="725488"/>
            <a:ext cx="1116013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8" descr="EPAN-LOGOS FINALPLAGI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27625" y="720725"/>
            <a:ext cx="156845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9" descr="jaun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4025" y="5292725"/>
            <a:ext cx="1265238" cy="85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10"/>
          <p:cNvSpPr txBox="1">
            <a:spLocks noChangeArrowheads="1"/>
          </p:cNvSpPr>
          <p:nvPr/>
        </p:nvSpPr>
        <p:spPr bwMode="auto">
          <a:xfrm>
            <a:off x="5186363" y="5372100"/>
            <a:ext cx="3479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b="1">
                <a:solidFill>
                  <a:schemeClr val="accent2"/>
                </a:solidFill>
                <a:latin typeface="Myriad Pro" pitchFamily="34" charset="0"/>
              </a:rPr>
              <a:t>η περιφέρεια στο</a:t>
            </a:r>
            <a:r>
              <a:rPr lang="el-GR" b="1">
                <a:latin typeface="Myriad Pro" pitchFamily="34" charset="0"/>
              </a:rPr>
              <a:t> </a:t>
            </a:r>
            <a:r>
              <a:rPr lang="el-GR" b="1">
                <a:solidFill>
                  <a:srgbClr val="FF9900"/>
                </a:solidFill>
                <a:latin typeface="Myriad Pro" pitchFamily="34" charset="0"/>
              </a:rPr>
              <a:t>επίκεντρο</a:t>
            </a:r>
            <a:r>
              <a:rPr lang="el-GR" b="1">
                <a:latin typeface="Myriad Pro" pitchFamily="34" charset="0"/>
              </a:rPr>
              <a:t> </a:t>
            </a:r>
            <a:r>
              <a:rPr lang="el-GR" b="1">
                <a:solidFill>
                  <a:schemeClr val="accent2"/>
                </a:solidFill>
                <a:latin typeface="Myriad Pro" pitchFamily="34" charset="0"/>
              </a:rPr>
              <a:t>της ανάπτυξης</a:t>
            </a:r>
          </a:p>
        </p:txBody>
      </p:sp>
      <p:sp>
        <p:nvSpPr>
          <p:cNvPr id="2055" name="Text Box 11"/>
          <p:cNvSpPr txBox="1">
            <a:spLocks noChangeArrowheads="1"/>
          </p:cNvSpPr>
          <p:nvPr/>
        </p:nvSpPr>
        <p:spPr bwMode="auto">
          <a:xfrm>
            <a:off x="1719263" y="5276850"/>
            <a:ext cx="18415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200" b="1">
                <a:solidFill>
                  <a:schemeClr val="accent2"/>
                </a:solidFill>
                <a:latin typeface="Myriad Pro" pitchFamily="34" charset="0"/>
              </a:rPr>
              <a:t>Ευρωπαϊκή Ένωση</a:t>
            </a:r>
          </a:p>
          <a:p>
            <a:pPr>
              <a:spcBef>
                <a:spcPct val="50000"/>
              </a:spcBef>
            </a:pPr>
            <a:r>
              <a:rPr lang="el-GR" sz="1000" b="1">
                <a:solidFill>
                  <a:schemeClr val="accent2"/>
                </a:solidFill>
                <a:latin typeface="Myriad Pro" pitchFamily="34" charset="0"/>
              </a:rPr>
              <a:t>Ευρωπαϊκό Ταμείο</a:t>
            </a:r>
            <a:r>
              <a:rPr lang="en-US" sz="1000" b="1">
                <a:solidFill>
                  <a:schemeClr val="accent2"/>
                </a:solidFill>
                <a:latin typeface="Myriad Pro" pitchFamily="34" charset="0"/>
              </a:rPr>
              <a:t> </a:t>
            </a:r>
            <a:r>
              <a:rPr lang="el-GR" sz="1000" b="1">
                <a:solidFill>
                  <a:schemeClr val="accent2"/>
                </a:solidFill>
                <a:latin typeface="Myriad Pro" pitchFamily="34" charset="0"/>
              </a:rPr>
              <a:t>Περιφερειακής Ανάπτυξης</a:t>
            </a:r>
          </a:p>
        </p:txBody>
      </p:sp>
      <p:pic>
        <p:nvPicPr>
          <p:cNvPr id="2056" name="Picture 12" descr="logo_esp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45375" y="690563"/>
            <a:ext cx="14192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0" descr="C:\Users\lina.EFEPAE\Desktop\ΛΟΓΟΤΥΠΑ\logo_YPYNT_FEB 2015_new 1_el 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89125" y="592138"/>
            <a:ext cx="3084513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1673225" y="2039938"/>
            <a:ext cx="6872288" cy="285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l-GR" sz="2000" b="1">
                <a:solidFill>
                  <a:schemeClr val="accent2"/>
                </a:solidFill>
                <a:latin typeface="Myriad Pro" pitchFamily="34" charset="0"/>
              </a:rPr>
              <a:t>Η επιχείρηση ενισχύθηκε για</a:t>
            </a:r>
            <a:r>
              <a:rPr lang="el-GR" sz="2000" b="1">
                <a:latin typeface="Myriad Pro" pitchFamily="34" charset="0"/>
              </a:rPr>
              <a:t> </a:t>
            </a:r>
            <a:r>
              <a:rPr lang="el-GR" sz="2000" b="1">
                <a:solidFill>
                  <a:schemeClr val="bg2"/>
                </a:solidFill>
                <a:latin typeface="Myriad Pro" pitchFamily="34" charset="0"/>
              </a:rPr>
              <a:t>τον εκσυγχρονισμό της</a:t>
            </a:r>
            <a:endParaRPr lang="en-US" sz="2000" b="1">
              <a:solidFill>
                <a:schemeClr val="bg2"/>
              </a:solidFill>
              <a:latin typeface="Myriad Pro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endParaRPr lang="el-GR" sz="900" b="1">
              <a:solidFill>
                <a:schemeClr val="bg2"/>
              </a:solidFill>
              <a:latin typeface="Myriad Pro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l-GR" sz="2000" b="1">
                <a:solidFill>
                  <a:schemeClr val="accent2"/>
                </a:solidFill>
                <a:latin typeface="Myriad Pro" pitchFamily="34" charset="0"/>
              </a:rPr>
              <a:t>στο πλαίσιο του Περιφερειακού Επιχειρησιακού </a:t>
            </a:r>
            <a:endParaRPr lang="en-US" sz="2000" b="1">
              <a:solidFill>
                <a:schemeClr val="accent2"/>
              </a:solidFill>
              <a:latin typeface="Myriad Pro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endParaRPr lang="en-US" sz="900" b="1">
              <a:solidFill>
                <a:schemeClr val="accent2"/>
              </a:solidFill>
              <a:latin typeface="Myriad Pro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l-GR" sz="2000" b="1">
                <a:solidFill>
                  <a:schemeClr val="accent2"/>
                </a:solidFill>
                <a:latin typeface="Myriad Pro" pitchFamily="34" charset="0"/>
              </a:rPr>
              <a:t>Προγράμματος </a:t>
            </a:r>
            <a:r>
              <a:rPr lang="el-GR" sz="2000" b="1">
                <a:solidFill>
                  <a:schemeClr val="bg2"/>
                </a:solidFill>
                <a:latin typeface="Myriad Pro" pitchFamily="34" charset="0"/>
              </a:rPr>
              <a:t>………………………………………….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endParaRPr lang="en-US" sz="2000" b="1">
              <a:solidFill>
                <a:schemeClr val="accent2"/>
              </a:solidFill>
              <a:latin typeface="Myriad Pro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endParaRPr lang="en-US" sz="2000" b="1">
              <a:solidFill>
                <a:schemeClr val="accent2"/>
              </a:solidFill>
              <a:latin typeface="Myriad Pro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endParaRPr lang="el-GR" sz="2000" b="1">
              <a:solidFill>
                <a:schemeClr val="accent2"/>
              </a:solidFill>
              <a:latin typeface="Myriad Pro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l-GR" sz="1400" b="1">
                <a:solidFill>
                  <a:schemeClr val="accent2"/>
                </a:solidFill>
                <a:latin typeface="Myriad Pro" pitchFamily="34" charset="0"/>
              </a:rPr>
              <a:t>Με τη συγχρηματοδότηση της Ελλάδας και της Ευρωπαϊκής Ένωσης</a:t>
            </a:r>
            <a:endParaRPr lang="el-GR" sz="2400"/>
          </a:p>
        </p:txBody>
      </p:sp>
      <p:pic>
        <p:nvPicPr>
          <p:cNvPr id="3075" name="Picture 5" descr="Hellas_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1800" y="735013"/>
            <a:ext cx="12319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6" descr="logo_esp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50" y="663575"/>
            <a:ext cx="1643063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10" descr="jaun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5613" y="5205413"/>
            <a:ext cx="1265237" cy="85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Text Box 11"/>
          <p:cNvSpPr txBox="1">
            <a:spLocks noChangeArrowheads="1"/>
          </p:cNvSpPr>
          <p:nvPr/>
        </p:nvSpPr>
        <p:spPr bwMode="auto">
          <a:xfrm>
            <a:off x="5437188" y="5429250"/>
            <a:ext cx="30813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b="1">
                <a:solidFill>
                  <a:srgbClr val="FF9900"/>
                </a:solidFill>
                <a:latin typeface="Myriad Pro" pitchFamily="34" charset="0"/>
              </a:rPr>
              <a:t>ποιότητα ζωής για όλους</a:t>
            </a:r>
          </a:p>
        </p:txBody>
      </p:sp>
      <p:pic>
        <p:nvPicPr>
          <p:cNvPr id="3079" name="Picture 13" descr="logo_esp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641350"/>
            <a:ext cx="1643063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Text Box 14"/>
          <p:cNvSpPr txBox="1">
            <a:spLocks noChangeArrowheads="1"/>
          </p:cNvSpPr>
          <p:nvPr/>
        </p:nvSpPr>
        <p:spPr bwMode="auto">
          <a:xfrm>
            <a:off x="1728788" y="5218113"/>
            <a:ext cx="1841500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200" b="1">
                <a:solidFill>
                  <a:schemeClr val="accent2"/>
                </a:solidFill>
                <a:latin typeface="Myriad Pro" pitchFamily="34" charset="0"/>
              </a:rPr>
              <a:t>Ευρωπαϊκή Ένωση</a:t>
            </a:r>
          </a:p>
          <a:p>
            <a:pPr>
              <a:spcBef>
                <a:spcPct val="50000"/>
              </a:spcBef>
            </a:pPr>
            <a:r>
              <a:rPr lang="el-GR" sz="1000" b="1">
                <a:solidFill>
                  <a:schemeClr val="accent2"/>
                </a:solidFill>
                <a:latin typeface="Myriad Pro" pitchFamily="34" charset="0"/>
              </a:rPr>
              <a:t>Ευρωπαϊκό Ταμείο</a:t>
            </a:r>
            <a:r>
              <a:rPr lang="en-US" sz="1000" b="1">
                <a:solidFill>
                  <a:schemeClr val="accent2"/>
                </a:solidFill>
                <a:latin typeface="Myriad Pro" pitchFamily="34" charset="0"/>
              </a:rPr>
              <a:t> </a:t>
            </a:r>
            <a:r>
              <a:rPr lang="el-GR" sz="1000" b="1">
                <a:solidFill>
                  <a:schemeClr val="accent2"/>
                </a:solidFill>
                <a:latin typeface="Myriad Pro" pitchFamily="34" charset="0"/>
              </a:rPr>
              <a:t>Περιφερειακής Ανάπτυξης</a:t>
            </a:r>
          </a:p>
        </p:txBody>
      </p:sp>
      <p:pic>
        <p:nvPicPr>
          <p:cNvPr id="3081" name="Picture 10" descr="C:\Users\lina.EFEPAE\Desktop\ΛΟΓΟΤΥΠΑ\logo_YPYNT_FEB 2015_new 1_el 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03538" y="542925"/>
            <a:ext cx="3336925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75</Words>
  <Application>Microsoft Office PowerPoint</Application>
  <PresentationFormat>Προβολή στην οθόνη (4:3)</PresentationFormat>
  <Paragraphs>23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6" baseType="lpstr">
      <vt:lpstr>Arial</vt:lpstr>
      <vt:lpstr>Calibri</vt:lpstr>
      <vt:lpstr>Myriad Pro</vt:lpstr>
      <vt:lpstr>Default Design</vt:lpstr>
      <vt:lpstr>Διαφάνεια 1</vt:lpstr>
      <vt:lpstr>Διαφάνεια 2</vt:lpstr>
    </vt:vector>
  </TitlesOfParts>
  <Company>Ministry Of Development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 Of</dc:creator>
  <cp:lastModifiedBy>lina</cp:lastModifiedBy>
  <cp:revision>9</cp:revision>
  <dcterms:created xsi:type="dcterms:W3CDTF">2013-02-15T12:13:17Z</dcterms:created>
  <dcterms:modified xsi:type="dcterms:W3CDTF">2016-05-11T13:19:18Z</dcterms:modified>
</cp:coreProperties>
</file>